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7" r:id="rId2"/>
    <p:sldId id="265" r:id="rId3"/>
    <p:sldId id="266" r:id="rId4"/>
    <p:sldId id="260" r:id="rId5"/>
    <p:sldId id="267" r:id="rId6"/>
    <p:sldId id="264" r:id="rId7"/>
    <p:sldId id="270" r:id="rId8"/>
    <p:sldId id="269" r:id="rId9"/>
    <p:sldId id="268" r:id="rId10"/>
    <p:sldId id="261" r:id="rId11"/>
    <p:sldId id="259" r:id="rId12"/>
    <p:sldId id="272" r:id="rId13"/>
    <p:sldId id="273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4" d="100"/>
          <a:sy n="74" d="100"/>
        </p:scale>
        <p:origin x="-21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BF3EFC-E216-448E-BB32-EE63693A25D2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E9B946-8190-4E99-B45D-C1EAD6D1AE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DB017-F0A8-4F87-A5A3-2ACD834CC084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7D5986-FD5B-47C0-8A2A-14E90510CE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12A1B3-96F6-4072-A6A1-F2E805AD681D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DEC40-B8C8-4700-AF8F-0ADB57386B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3EC0A-5E15-4869-9798-75A3C2B16A36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D9B2A0-B473-4164-A67C-A7905E58AF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9E276B-CED8-476A-A256-EB37A00CF128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039CAE-E634-4737-BE08-46B0B6E8B6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8FD045-9BCA-44B1-BC9E-E7A65DC9027D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5D82F-1B9E-4EB5-AEEE-63C169CD9A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A5F77A-8FE3-49AB-BA77-3ABDC77E2021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29AD1B-03BD-482C-B0F8-F476C37186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3A653-1BD9-4899-8EBC-7FE7B2F97775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05F265-2771-4678-B47B-A294C7EE1A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ABBB9C-924A-4253-ADFE-AE64F0BEBD9F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45BE50-7001-49A0-A9F0-DB6ED80264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481E0-D22E-47F9-92BD-F6FC07F29C29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BF2EA3-8CEB-41ED-814A-561048C9BA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FC9AF5-65AE-48D6-A80E-DB3D0C011077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4772D7-7E77-4D9D-A2C7-9ED0AA39D5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E66816C-98D7-4FFD-A3E3-E37D4ADBC8BF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722FD4D-3D8B-4211-98C7-A2051E2893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79" r:id="rId2"/>
    <p:sldLayoutId id="2147483781" r:id="rId3"/>
    <p:sldLayoutId id="2147483778" r:id="rId4"/>
    <p:sldLayoutId id="2147483777" r:id="rId5"/>
    <p:sldLayoutId id="2147483776" r:id="rId6"/>
    <p:sldLayoutId id="2147483775" r:id="rId7"/>
    <p:sldLayoutId id="2147483774" r:id="rId8"/>
    <p:sldLayoutId id="2147483782" r:id="rId9"/>
    <p:sldLayoutId id="2147483773" r:id="rId10"/>
    <p:sldLayoutId id="214748377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22225" y="14288"/>
            <a:ext cx="9144000" cy="6858000"/>
          </a:xfrm>
        </p:spPr>
      </p:pic>
      <p:sp>
        <p:nvSpPr>
          <p:cNvPr id="4" name="Прямоугольник 3"/>
          <p:cNvSpPr/>
          <p:nvPr/>
        </p:nvSpPr>
        <p:spPr>
          <a:xfrm>
            <a:off x="1331640" y="382012"/>
            <a:ext cx="6912768" cy="258532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Приглашаем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на Городищенскую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землю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43525" y="692150"/>
            <a:ext cx="3786188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0638" y="1427163"/>
            <a:ext cx="2863851" cy="214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494088"/>
            <a:ext cx="4427538" cy="331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3495675"/>
            <a:ext cx="4486275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05138" y="1841500"/>
            <a:ext cx="2276475" cy="170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4" name="TextBox 1"/>
          <p:cNvSpPr txBox="1">
            <a:spLocks noChangeArrowheads="1"/>
          </p:cNvSpPr>
          <p:nvPr/>
        </p:nvSpPr>
        <p:spPr bwMode="auto">
          <a:xfrm>
            <a:off x="1187450" y="490538"/>
            <a:ext cx="4652963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Магазины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Box 1"/>
          <p:cNvSpPr txBox="1">
            <a:spLocks noChangeArrowheads="1"/>
          </p:cNvSpPr>
          <p:nvPr/>
        </p:nvSpPr>
        <p:spPr bwMode="auto">
          <a:xfrm>
            <a:off x="757238" y="1397000"/>
            <a:ext cx="367188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Аптека</a:t>
            </a:r>
            <a:r>
              <a:rPr lang="ru-RU">
                <a:latin typeface="Constantia" pitchFamily="18" charset="0"/>
              </a:rPr>
              <a:t> 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463" y="2924175"/>
            <a:ext cx="4965700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5" y="542925"/>
            <a:ext cx="4714875" cy="353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88" y="79375"/>
            <a:ext cx="9147176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510185" y="2060848"/>
            <a:ext cx="6174432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поселения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на выбор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предоставит жилую площадь –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благоустроенную квартиру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или дом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 земельным участком.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smtClean="0"/>
              <a:t>       </a:t>
            </a:r>
            <a:r>
              <a:rPr lang="ru-RU" sz="3200" smtClean="0">
                <a:solidFill>
                  <a:srgbClr val="FF3300"/>
                </a:solidFill>
              </a:rPr>
              <a:t>Уважаемые выпускники мы ждем  Вас!</a:t>
            </a:r>
          </a:p>
        </p:txBody>
      </p:sp>
      <p:sp>
        <p:nvSpPr>
          <p:cNvPr id="2560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1600" smtClean="0"/>
              <a:t>ГБУЗ СО «Байкаловская ЦРБ»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600" smtClean="0"/>
              <a:t>Начальник о.к.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600" smtClean="0"/>
              <a:t>Марина Сергеевна Белоногова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600" smtClean="0"/>
              <a:t>Контактные телефоны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600" smtClean="0"/>
              <a:t>343 62 20506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600" smtClean="0"/>
              <a:t>89089279616</a:t>
            </a:r>
          </a:p>
        </p:txBody>
      </p:sp>
      <p:pic>
        <p:nvPicPr>
          <p:cNvPr id="25603" name="Picture 4" descr="Изображение 00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92725" y="3732213"/>
            <a:ext cx="3527425" cy="260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88" y="-22225"/>
            <a:ext cx="9126537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566986" y="172195"/>
            <a:ext cx="8568952" cy="590930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Приглашаем на работу,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 заняв вакантную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 должность заведующего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 </a:t>
            </a:r>
            <a:r>
              <a:rPr lang="ru-RU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Городищенским</a:t>
            </a: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 ФАП - фельдшера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429000"/>
            <a:ext cx="4514850" cy="338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TextBox 4"/>
          <p:cNvSpPr txBox="1">
            <a:spLocks noChangeArrowheads="1"/>
          </p:cNvSpPr>
          <p:nvPr/>
        </p:nvSpPr>
        <p:spPr bwMode="auto">
          <a:xfrm>
            <a:off x="1012825" y="476250"/>
            <a:ext cx="7777163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FF0000"/>
                </a:solidFill>
                <a:latin typeface="Constantia" pitchFamily="18" charset="0"/>
              </a:rPr>
              <a:t>ФАП с. Городище является структурным подразделением </a:t>
            </a:r>
          </a:p>
          <a:p>
            <a:pPr algn="ctr"/>
            <a:r>
              <a:rPr lang="ru-RU" sz="3200" b="1">
                <a:solidFill>
                  <a:srgbClr val="FF0000"/>
                </a:solidFill>
                <a:latin typeface="Constantia" pitchFamily="18" charset="0"/>
              </a:rPr>
              <a:t>ГБУЗ СО </a:t>
            </a:r>
          </a:p>
          <a:p>
            <a:pPr algn="ctr"/>
            <a:r>
              <a:rPr lang="ru-RU" sz="3200" b="1">
                <a:solidFill>
                  <a:srgbClr val="FF0000"/>
                </a:solidFill>
                <a:latin typeface="Constantia" pitchFamily="18" charset="0"/>
              </a:rPr>
              <a:t>«Байкаловская центральная районная больница»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95813" y="3444875"/>
            <a:ext cx="4516437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75" y="3484563"/>
            <a:ext cx="4500563" cy="337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463" y="3484563"/>
            <a:ext cx="4427537" cy="331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Box 1"/>
          <p:cNvSpPr txBox="1">
            <a:spLocks noChangeArrowheads="1"/>
          </p:cNvSpPr>
          <p:nvPr/>
        </p:nvSpPr>
        <p:spPr bwMode="auto">
          <a:xfrm>
            <a:off x="1042988" y="620713"/>
            <a:ext cx="7345362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Кроме ФАПа с. Городище</a:t>
            </a:r>
          </a:p>
          <a:p>
            <a:pPr algn="ctr"/>
            <a:r>
              <a:rPr lang="ru-RU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в Байкаловском районе имеются </a:t>
            </a:r>
          </a:p>
          <a:p>
            <a:pPr algn="ctr"/>
            <a:r>
              <a:rPr lang="ru-RU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 ФАПов (</a:t>
            </a:r>
            <a:r>
              <a:rPr lang="ru-RU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фельдшерско-акушерских пунктов</a:t>
            </a:r>
            <a:r>
              <a:rPr lang="ru-RU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 algn="ctr"/>
            <a:r>
              <a:rPr lang="ru-RU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6 ОВП (</a:t>
            </a:r>
            <a:r>
              <a:rPr lang="ru-RU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общих врачебных практик</a:t>
            </a:r>
            <a:r>
              <a:rPr lang="ru-RU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3514725"/>
            <a:ext cx="4176712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TextBox 2"/>
          <p:cNvSpPr txBox="1">
            <a:spLocks noChangeArrowheads="1"/>
          </p:cNvSpPr>
          <p:nvPr/>
        </p:nvSpPr>
        <p:spPr bwMode="auto">
          <a:xfrm>
            <a:off x="900113" y="476250"/>
            <a:ext cx="7056437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Городищенский ФАП прикреплен</a:t>
            </a:r>
          </a:p>
          <a:p>
            <a:pPr algn="ctr"/>
            <a:r>
              <a:rPr lang="ru-RU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 Н. Иленской ОВП в распоряжении которой находится санитарный автомобиль, что позволяет облегчить работу фельдшера.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4078288"/>
            <a:ext cx="3636963" cy="272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TextBox 1"/>
          <p:cNvSpPr txBox="1">
            <a:spLocks noChangeArrowheads="1"/>
          </p:cNvSpPr>
          <p:nvPr/>
        </p:nvSpPr>
        <p:spPr bwMode="auto">
          <a:xfrm>
            <a:off x="827088" y="981075"/>
            <a:ext cx="74168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Заработная плата заведующего ФАП от </a:t>
            </a:r>
          </a:p>
          <a:p>
            <a:pPr algn="ctr"/>
            <a:r>
              <a:rPr lang="ru-RU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15 000 рублей в месяц.</a:t>
            </a:r>
          </a:p>
          <a:p>
            <a:pPr algn="ctr"/>
            <a:r>
              <a:rPr lang="ru-RU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Отпуск составляет 42 календарных дня. </a:t>
            </a:r>
          </a:p>
        </p:txBody>
      </p:sp>
      <p:sp>
        <p:nvSpPr>
          <p:cNvPr id="18435" name="TextBox 2"/>
          <p:cNvSpPr txBox="1">
            <a:spLocks noChangeArrowheads="1"/>
          </p:cNvSpPr>
          <p:nvPr/>
        </p:nvSpPr>
        <p:spPr bwMode="auto">
          <a:xfrm>
            <a:off x="4284663" y="4370388"/>
            <a:ext cx="42481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Выплачиваются подъемные на обзаведение хозяйством в размере 30 тыс. руб.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75" y="239713"/>
            <a:ext cx="9128125" cy="661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TextBox 2"/>
          <p:cNvSpPr txBox="1">
            <a:spLocks noChangeArrowheads="1"/>
          </p:cNvSpPr>
          <p:nvPr/>
        </p:nvSpPr>
        <p:spPr bwMode="auto">
          <a:xfrm>
            <a:off x="900113" y="260350"/>
            <a:ext cx="73437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Население села Городище составляет 701 человек</a:t>
            </a:r>
            <a:endParaRPr lang="ru-RU">
              <a:latin typeface="Constantia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2566988"/>
            <a:ext cx="5724525" cy="429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TextBox 1"/>
          <p:cNvSpPr txBox="1">
            <a:spLocks noChangeArrowheads="1"/>
          </p:cNvSpPr>
          <p:nvPr/>
        </p:nvSpPr>
        <p:spPr bwMode="auto">
          <a:xfrm>
            <a:off x="179388" y="620713"/>
            <a:ext cx="67691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территории села находится средняя школа,</a:t>
            </a: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3938" y="1246188"/>
            <a:ext cx="2266950" cy="170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32588" y="5121275"/>
            <a:ext cx="2268537" cy="170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34075" y="425450"/>
            <a:ext cx="3209925" cy="240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03913" y="2741613"/>
            <a:ext cx="3263900" cy="239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405313" y="5116513"/>
            <a:ext cx="2276475" cy="170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00438"/>
            <a:ext cx="4360863" cy="327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87850" y="463550"/>
            <a:ext cx="4216400" cy="315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76738" y="3652838"/>
            <a:ext cx="4227512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TextBox 1"/>
          <p:cNvSpPr txBox="1">
            <a:spLocks noChangeArrowheads="1"/>
          </p:cNvSpPr>
          <p:nvPr/>
        </p:nvSpPr>
        <p:spPr bwMode="auto">
          <a:xfrm>
            <a:off x="427038" y="1485900"/>
            <a:ext cx="36004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Дом культуры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224</TotalTime>
  <Words>167</Words>
  <Application>Microsoft Office PowerPoint</Application>
  <PresentationFormat>Экран (4:3)</PresentationFormat>
  <Paragraphs>38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Уважаемые выпускники мы ждем  Вас!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Dell</dc:creator>
  <cp:lastModifiedBy>Куколева</cp:lastModifiedBy>
  <cp:revision>23</cp:revision>
  <dcterms:created xsi:type="dcterms:W3CDTF">2014-05-05T17:56:13Z</dcterms:created>
  <dcterms:modified xsi:type="dcterms:W3CDTF">2014-06-09T06:38:34Z</dcterms:modified>
</cp:coreProperties>
</file>