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A770976-C080-495C-A68D-FF0EF87872F3}">
          <p14:sldIdLst>
            <p14:sldId id="256"/>
            <p14:sldId id="257"/>
            <p14:sldId id="258"/>
            <p14:sldId id="259"/>
            <p14:sldId id="260"/>
            <p14:sldId id="262"/>
            <p14:sldId id="261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76" autoAdjust="0"/>
    <p:restoredTop sz="94660"/>
  </p:normalViewPr>
  <p:slideViewPr>
    <p:cSldViewPr>
      <p:cViewPr>
        <p:scale>
          <a:sx n="75" d="100"/>
          <a:sy n="75" d="100"/>
        </p:scale>
        <p:origin x="-127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chemeClr val="accent4">
                <a:lumMod val="75000"/>
              </a:schemeClr>
            </a:gs>
            <a:gs pos="91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Межнациональное единство\Логотип колледж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3768" y="1484784"/>
            <a:ext cx="4176464" cy="40888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715148"/>
            <a:ext cx="7467600" cy="142852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268" y="786378"/>
            <a:ext cx="2407399" cy="2196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3105835"/>
            <a:ext cx="7488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Комитет по межнациональному 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взаимодействию 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6828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Члены комитета: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14356"/>
            <a:ext cx="8429684" cy="575959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Исламова Динара </a:t>
            </a:r>
            <a:r>
              <a:rPr lang="ru-RU" dirty="0" err="1" smtClean="0"/>
              <a:t>Кадировна</a:t>
            </a:r>
            <a:r>
              <a:rPr lang="ru-RU" dirty="0" smtClean="0"/>
              <a:t> – Екатеринбург.</a:t>
            </a:r>
          </a:p>
          <a:p>
            <a:r>
              <a:rPr lang="ru-RU" dirty="0" err="1" smtClean="0"/>
              <a:t>Арапова</a:t>
            </a:r>
            <a:r>
              <a:rPr lang="ru-RU" dirty="0" smtClean="0"/>
              <a:t> Алёна Олеговна – </a:t>
            </a:r>
            <a:r>
              <a:rPr lang="ru-RU" dirty="0" err="1" smtClean="0"/>
              <a:t>Новоуральск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Жавронок</a:t>
            </a:r>
            <a:r>
              <a:rPr lang="ru-RU" dirty="0" smtClean="0"/>
              <a:t> Максим Владимирович – Екатеринбург.</a:t>
            </a:r>
          </a:p>
          <a:p>
            <a:r>
              <a:rPr lang="ru-RU" dirty="0" smtClean="0"/>
              <a:t>Ишанов Рустам </a:t>
            </a:r>
            <a:r>
              <a:rPr lang="ru-RU" dirty="0" err="1" smtClean="0"/>
              <a:t>Тимерханович</a:t>
            </a:r>
            <a:r>
              <a:rPr lang="ru-RU" dirty="0" smtClean="0"/>
              <a:t> – Ревда.</a:t>
            </a:r>
          </a:p>
          <a:p>
            <a:r>
              <a:rPr lang="ru-RU" dirty="0" err="1" smtClean="0"/>
              <a:t>Шодиматов</a:t>
            </a:r>
            <a:r>
              <a:rPr lang="ru-RU" dirty="0" smtClean="0"/>
              <a:t> </a:t>
            </a:r>
            <a:r>
              <a:rPr lang="ru-RU" dirty="0" err="1" smtClean="0"/>
              <a:t>Рамшед</a:t>
            </a:r>
            <a:r>
              <a:rPr lang="ru-RU" dirty="0" smtClean="0"/>
              <a:t> </a:t>
            </a:r>
            <a:r>
              <a:rPr lang="ru-RU" dirty="0" err="1" smtClean="0"/>
              <a:t>Джамшедович</a:t>
            </a:r>
            <a:r>
              <a:rPr lang="ru-RU" dirty="0" smtClean="0"/>
              <a:t>  - </a:t>
            </a:r>
            <a:r>
              <a:rPr lang="ru-RU" dirty="0" err="1" smtClean="0"/>
              <a:t>Нижний-Тагил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Кабжанова</a:t>
            </a:r>
            <a:r>
              <a:rPr lang="ru-RU" dirty="0" smtClean="0"/>
              <a:t> </a:t>
            </a:r>
            <a:r>
              <a:rPr lang="ru-RU" dirty="0" err="1" smtClean="0"/>
              <a:t>Асемгуль</a:t>
            </a:r>
            <a:r>
              <a:rPr lang="ru-RU" dirty="0" smtClean="0"/>
              <a:t> </a:t>
            </a:r>
            <a:r>
              <a:rPr lang="ru-RU" dirty="0" err="1" smtClean="0"/>
              <a:t>Сергалиевна</a:t>
            </a:r>
            <a:r>
              <a:rPr lang="ru-RU" dirty="0" smtClean="0"/>
              <a:t> – Каменск-Уральский.</a:t>
            </a:r>
          </a:p>
          <a:p>
            <a:r>
              <a:rPr lang="ru-RU" dirty="0" err="1" smtClean="0"/>
              <a:t>Зеленская</a:t>
            </a:r>
            <a:r>
              <a:rPr lang="ru-RU" dirty="0" smtClean="0"/>
              <a:t> Дарья Сергеевна – Серов.</a:t>
            </a:r>
          </a:p>
          <a:p>
            <a:r>
              <a:rPr lang="ru-RU" dirty="0" smtClean="0"/>
              <a:t>Лопатин Александр Григорьевич – Сухой Лог.</a:t>
            </a:r>
          </a:p>
          <a:p>
            <a:r>
              <a:rPr lang="ru-RU" dirty="0" err="1" smtClean="0"/>
              <a:t>Мирко</a:t>
            </a:r>
            <a:r>
              <a:rPr lang="ru-RU" dirty="0" smtClean="0"/>
              <a:t> Илья Михайлович – Сухой Лог.</a:t>
            </a:r>
          </a:p>
          <a:p>
            <a:r>
              <a:rPr lang="ru-RU" dirty="0" err="1" smtClean="0"/>
              <a:t>Синюхина</a:t>
            </a:r>
            <a:r>
              <a:rPr lang="ru-RU" dirty="0" smtClean="0"/>
              <a:t> Дарья Вадимовна – Ирбит.</a:t>
            </a:r>
          </a:p>
          <a:p>
            <a:r>
              <a:rPr lang="ru-RU" dirty="0" smtClean="0"/>
              <a:t>Шишов Олег Евгеньевич – Алапаевск.</a:t>
            </a:r>
          </a:p>
          <a:p>
            <a:r>
              <a:rPr lang="ru-RU" dirty="0" err="1" smtClean="0"/>
              <a:t>Хуснуллина</a:t>
            </a:r>
            <a:r>
              <a:rPr lang="ru-RU" dirty="0" smtClean="0"/>
              <a:t> Лиана </a:t>
            </a:r>
            <a:r>
              <a:rPr lang="ru-RU" dirty="0" err="1" smtClean="0"/>
              <a:t>Зиннуровна</a:t>
            </a:r>
            <a:r>
              <a:rPr lang="ru-RU" dirty="0" smtClean="0"/>
              <a:t> – Фарм. Филиал.</a:t>
            </a:r>
          </a:p>
          <a:p>
            <a:r>
              <a:rPr lang="ru-RU" dirty="0" err="1" smtClean="0"/>
              <a:t>Мосунов</a:t>
            </a:r>
            <a:r>
              <a:rPr lang="ru-RU" dirty="0" smtClean="0"/>
              <a:t> Антон Алексеевич – Асбест.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543956" cy="1000132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Цели межнационального студенческого совета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Autofit/>
          </a:bodyPr>
          <a:lstStyle/>
          <a:p>
            <a:r>
              <a:rPr lang="ru-RU" sz="3600" dirty="0" smtClean="0"/>
              <a:t>Содействие в формировании пространства содружества, единства  и взаимопонимания в студенческой среде.</a:t>
            </a:r>
          </a:p>
          <a:p>
            <a:r>
              <a:rPr lang="ru-RU" sz="3600" dirty="0" smtClean="0"/>
              <a:t>Воспитание у студентов колледжа уважения и толерантного отношения к культуре, уникальным особенностям и традициям народов Среднего Урала и России. </a:t>
            </a:r>
            <a:endParaRPr lang="ru-RU" sz="3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2869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задачи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Организация и проведение студенческих мероприятий в формате межкультурного диалога и взаимопонимания;</a:t>
            </a:r>
          </a:p>
          <a:p>
            <a:r>
              <a:rPr lang="ru-RU" dirty="0" smtClean="0"/>
              <a:t>Продвижение идей толерантностей в молодёжной среде;</a:t>
            </a:r>
          </a:p>
          <a:p>
            <a:r>
              <a:rPr lang="ru-RU" dirty="0" smtClean="0"/>
              <a:t>Организация студенческой деятельности по профилактике экстремизма и распространению наркотиков; </a:t>
            </a:r>
          </a:p>
          <a:p>
            <a:r>
              <a:rPr lang="ru-RU" dirty="0" smtClean="0"/>
              <a:t>Оперативное информирование руководства колледжа о ситуациях риска и возможных проблемах студентов на межнациональной почве.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Решение: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Создание отдельного блока на сайте колледжа </a:t>
            </a:r>
          </a:p>
          <a:p>
            <a:r>
              <a:rPr lang="ru-RU" dirty="0" smtClean="0"/>
              <a:t>Создание закрытой рабочей группы в </a:t>
            </a:r>
            <a:r>
              <a:rPr lang="ru-RU" dirty="0" err="1" smtClean="0"/>
              <a:t>соц.сети</a:t>
            </a:r>
            <a:r>
              <a:rPr lang="ru-RU" dirty="0" smtClean="0"/>
              <a:t> (</a:t>
            </a:r>
            <a:r>
              <a:rPr lang="ru-RU" dirty="0" err="1" smtClean="0"/>
              <a:t>Вконтакте</a:t>
            </a:r>
            <a:r>
              <a:rPr lang="ru-RU" dirty="0" smtClean="0"/>
              <a:t>)</a:t>
            </a:r>
          </a:p>
          <a:p>
            <a:r>
              <a:rPr lang="ru-RU" dirty="0" smtClean="0"/>
              <a:t>Доработка страниц (</a:t>
            </a:r>
            <a:r>
              <a:rPr lang="ru-RU" dirty="0" err="1" smtClean="0"/>
              <a:t>Вконтакте</a:t>
            </a:r>
            <a:r>
              <a:rPr lang="ru-RU" dirty="0" smtClean="0"/>
              <a:t>)  групп СОМК всех филиалов</a:t>
            </a:r>
          </a:p>
          <a:p>
            <a:r>
              <a:rPr lang="ru-RU" dirty="0" smtClean="0"/>
              <a:t>Участие всех филиалов в фестивале национальных культур «МЫ ВМЕСТЕ» с проведением </a:t>
            </a:r>
            <a:r>
              <a:rPr lang="ru-RU" dirty="0" smtClean="0"/>
              <a:t>дней национальностей </a:t>
            </a:r>
            <a:r>
              <a:rPr lang="ru-RU" dirty="0" smtClean="0"/>
              <a:t>в течение года</a:t>
            </a:r>
          </a:p>
          <a:p>
            <a:r>
              <a:rPr lang="ru-RU" dirty="0" smtClean="0"/>
              <a:t>Участие в </a:t>
            </a:r>
            <a:r>
              <a:rPr lang="ru-RU" dirty="0"/>
              <a:t>С</a:t>
            </a:r>
            <a:r>
              <a:rPr lang="ru-RU" dirty="0" smtClean="0"/>
              <a:t>п</a:t>
            </a:r>
            <a:r>
              <a:rPr lang="ru-RU" dirty="0" smtClean="0"/>
              <a:t>а</a:t>
            </a:r>
            <a:r>
              <a:rPr lang="ru-RU" dirty="0" smtClean="0"/>
              <a:t>ртакиаде </a:t>
            </a:r>
            <a:r>
              <a:rPr lang="ru-RU" dirty="0" smtClean="0"/>
              <a:t>народов Среднего Урала</a:t>
            </a:r>
          </a:p>
        </p:txBody>
      </p:sp>
    </p:spTree>
    <p:extLst>
      <p:ext uri="{BB962C8B-B14F-4D97-AF65-F5344CB8AC3E}">
        <p14:creationId xmlns:p14="http://schemas.microsoft.com/office/powerpoint/2010/main" val="164239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Наш девиз: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8800" dirty="0" smtClean="0">
                <a:solidFill>
                  <a:srgbClr val="FF0000"/>
                </a:solidFill>
              </a:rPr>
              <a:t>Мы </a:t>
            </a:r>
            <a:r>
              <a:rPr lang="ru-RU" sz="8800" dirty="0" smtClean="0">
                <a:solidFill>
                  <a:srgbClr val="FF0000"/>
                </a:solidFill>
              </a:rPr>
              <a:t>разные и мы </a:t>
            </a:r>
            <a:r>
              <a:rPr lang="ru-RU" sz="8800" dirty="0" smtClean="0">
                <a:solidFill>
                  <a:srgbClr val="FF0000"/>
                </a:solidFill>
              </a:rPr>
              <a:t>едины</a:t>
            </a:r>
            <a:r>
              <a:rPr lang="en-US" sz="8800" dirty="0" smtClean="0">
                <a:solidFill>
                  <a:srgbClr val="FF0000"/>
                </a:solidFill>
              </a:rPr>
              <a:t> </a:t>
            </a:r>
            <a:r>
              <a:rPr lang="ru-RU" sz="8800" dirty="0" smtClean="0">
                <a:solidFill>
                  <a:srgbClr val="FF0000"/>
                </a:solidFill>
              </a:rPr>
              <a:t>!!!</a:t>
            </a:r>
            <a:endParaRPr lang="ru-RU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</TotalTime>
  <Words>231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Презентация PowerPoint</vt:lpstr>
      <vt:lpstr>Презентация PowerPoint</vt:lpstr>
      <vt:lpstr>Члены комитета:</vt:lpstr>
      <vt:lpstr>Цели межнационального студенческого совета</vt:lpstr>
      <vt:lpstr>задачи</vt:lpstr>
      <vt:lpstr>Решение: </vt:lpstr>
      <vt:lpstr>Наш девиз: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</dc:creator>
  <cp:lastModifiedBy>User</cp:lastModifiedBy>
  <cp:revision>12</cp:revision>
  <dcterms:created xsi:type="dcterms:W3CDTF">2014-11-12T05:10:20Z</dcterms:created>
  <dcterms:modified xsi:type="dcterms:W3CDTF">2014-12-23T05:33:31Z</dcterms:modified>
</cp:coreProperties>
</file>